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"/>
  </p:notesMasterIdLst>
  <p:handoutMasterIdLst>
    <p:handoutMasterId r:id="rId6"/>
  </p:handoutMasterIdLst>
  <p:sldIdLst>
    <p:sldId id="272" r:id="rId2"/>
    <p:sldId id="266" r:id="rId3"/>
    <p:sldId id="271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ka" initials="E" lastIdx="1" clrIdx="0">
    <p:extLst>
      <p:ext uri="{19B8F6BF-5375-455C-9EA6-DF929625EA0E}">
        <p15:presenceInfo xmlns:p15="http://schemas.microsoft.com/office/powerpoint/2012/main" userId="8a908866dfdaa6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99D1"/>
    <a:srgbClr val="539CDF"/>
    <a:srgbClr val="75B0E5"/>
    <a:srgbClr val="7AB3E6"/>
    <a:srgbClr val="84B8E8"/>
    <a:srgbClr val="DD3333"/>
    <a:srgbClr val="FF0066"/>
    <a:srgbClr val="FF9900"/>
    <a:srgbClr val="17202B"/>
    <a:srgbClr val="87C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74" autoAdjust="0"/>
    <p:restoredTop sz="93026" autoAdjust="0"/>
  </p:normalViewPr>
  <p:slideViewPr>
    <p:cSldViewPr snapToGrid="0">
      <p:cViewPr varScale="1">
        <p:scale>
          <a:sx n="150" d="100"/>
          <a:sy n="150" d="100"/>
        </p:scale>
        <p:origin x="24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ksandra Zlatkova" userId="591f832baf2fb805" providerId="LiveId" clId="{EF75B071-DFE1-4E9A-98AE-84E6428D4386}"/>
    <pc:docChg chg="modSld">
      <pc:chgData name="Aleksandra Zlatkova" userId="591f832baf2fb805" providerId="LiveId" clId="{EF75B071-DFE1-4E9A-98AE-84E6428D4386}" dt="2024-09-16T11:13:07.635" v="2" actId="1582"/>
      <pc:docMkLst>
        <pc:docMk/>
      </pc:docMkLst>
      <pc:sldChg chg="addSp modSp mod">
        <pc:chgData name="Aleksandra Zlatkova" userId="591f832baf2fb805" providerId="LiveId" clId="{EF75B071-DFE1-4E9A-98AE-84E6428D4386}" dt="2024-09-16T11:13:07.635" v="2" actId="1582"/>
        <pc:sldMkLst>
          <pc:docMk/>
          <pc:sldMk cId="1697742054" sldId="266"/>
        </pc:sldMkLst>
        <pc:cxnChg chg="add mod">
          <ac:chgData name="Aleksandra Zlatkova" userId="591f832baf2fb805" providerId="LiveId" clId="{EF75B071-DFE1-4E9A-98AE-84E6428D4386}" dt="2024-09-16T11:13:07.635" v="2" actId="1582"/>
          <ac:cxnSpMkLst>
            <pc:docMk/>
            <pc:sldMk cId="1697742054" sldId="266"/>
            <ac:cxnSpMk id="24" creationId="{98071C7A-5576-E370-2D16-9E5BE165C8C8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2F96FC0-DF2F-7994-31B6-480BBC96D26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4F0E1D-7BC1-8B46-8CE7-E856BEBF18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0EBDF-2BB1-486E-AAC3-E9363BCB89C7}" type="datetime1">
              <a:rPr lang="it-IT" smtClean="0"/>
              <a:t>16/09/2024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685242-7526-8887-DF27-17A1180FFA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A4B1A2-BE37-DDB8-19CB-D1BAE45762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3A90C-9EC9-474E-8489-53A719DAC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571439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43D50-C336-4AB2-A22E-F61933AA0792}" type="datetime1">
              <a:rPr lang="it-IT" smtClean="0"/>
              <a:t>16/09/2024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F394CC-22BE-49D2-BE2E-B896D608D92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6138301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F394CC-22BE-49D2-BE2E-B896D608D923}" type="slidenum">
              <a:rPr lang="it-IT" smtClean="0"/>
              <a:t>1</a:t>
            </a:fld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818E42-0EC8-89E0-BFBC-E817268C5F5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C870E06-F24C-4ABE-A7B2-B8541ED08390}" type="datetime1">
              <a:rPr lang="it-IT" smtClean="0"/>
              <a:t>16/09/2024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AA247F-F5CB-2558-07DD-3851AB3206F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8652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394CC-22BE-49D2-BE2E-B896D608D923}" type="slidenum">
              <a:rPr lang="it-IT" smtClean="0"/>
              <a:t>2</a:t>
            </a:fld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1D5B8-C0F0-7AA3-DBAF-9D30B6975D2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BA767F86-1E8F-404E-BD63-25BE148E8D37}" type="datetime1">
              <a:rPr lang="it-IT" smtClean="0"/>
              <a:t>16/09/2024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B5513-9256-E5CC-19A4-E13B79DB880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8097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394CC-22BE-49D2-BE2E-B896D608D923}" type="slidenum">
              <a:rPr lang="it-IT" smtClean="0"/>
              <a:t>3</a:t>
            </a:fld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BD804A-C944-24F9-9F80-989FF6F8B77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BE1E5E5D-434D-4C6E-A18E-9A71EB413346}" type="datetime1">
              <a:rPr lang="it-IT" smtClean="0"/>
              <a:t>16/09/2024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CD896-467D-EDE9-CF25-DCF4BC2D285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8303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C4FC39-7EE8-48A9-B5A9-7E7577AC0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67268AA-1A15-47C6-8A85-3CFE8A0FAE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C5C28C3-20AB-4F53-862A-2E3BCFBD6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B06D9-6BE8-4365-B81F-321A0776F621}" type="datetime1">
              <a:rPr lang="it-IT" smtClean="0"/>
              <a:t>16/09/2024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331F3B-2BA3-4E68-97E0-78F7670BB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PAPER TITLE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BF9127-857B-4103-95BD-D79105634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A298-F52E-4FFC-92BF-A3852AA6941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4548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517E29-2E98-46ED-B5F1-D78832082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6370967-AF19-485D-BE33-EEDC0FFE34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95EF102-CEF8-4AD9-A12F-ACEF5990E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40126-AF9C-48CD-8A75-76ADEA8CB4C0}" type="datetime1">
              <a:rPr lang="it-IT" smtClean="0"/>
              <a:t>16/09/2024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9EEC0D-F7AE-4723-9805-D8631E249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PAPER TITLE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A7D87A-D3A3-4CC0-98B7-1CD93C42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A298-F52E-4FFC-92BF-A3852AA6941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1994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DF65F5-83FE-46ED-A921-A02C2147E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E6706DF-B6C6-466A-AB3D-FD3CB998C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F82DEA-409B-42F0-9652-B7EC6F25C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49B1B-F925-4642-94B9-668BB94137FB}" type="datetime1">
              <a:rPr lang="it-IT" smtClean="0"/>
              <a:t>16/09/2024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065CC23-0044-4CD3-8031-D2217AC7E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PAPER TITLE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792A9A-659A-468D-B539-4C57A071D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A298-F52E-4FFC-92BF-A3852AA6941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380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A9D8E4-2540-4BDE-AB4E-D5712F465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A600CD2-7657-4BCE-A134-82466CC3E0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C09A93F-1D16-4290-AE49-A428126222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5993B73-6A28-4CC9-846A-993FFECCB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A090-2A0E-4CBF-B17C-704328EF2040}" type="datetime1">
              <a:rPr lang="it-IT" smtClean="0"/>
              <a:t>16/09/2024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10A78C0-FC02-4920-9DBA-7BD4AA74F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PAPER TITLE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2EF1FC0-2AE6-4DB2-987C-C6E599518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A298-F52E-4FFC-92BF-A3852AA6941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2304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019B69-1774-4BE2-BA41-4F939B0E5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57F170B-A67B-4020-9367-01D00C352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3DEEDDB-8BA4-495F-89DC-8E8D6AEFB7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109D863-6D1B-4EEC-8A8C-A3C38A04FA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0ED8272-32D2-4523-9045-3524E990A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FF05ABF-0DA9-4140-94C9-D435B02DB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E6A99-2967-4370-92F4-1BA994B48A5A}" type="datetime1">
              <a:rPr lang="it-IT" smtClean="0"/>
              <a:t>16/09/2024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387F11E-5C64-4D6A-9FEB-CBD9F0098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PAPER TITLE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4FACCAB-418E-4CAB-B92F-28E024CD5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A298-F52E-4FFC-92BF-A3852AA6941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052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F3018F-F902-400B-9F2F-EEF4DAA96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87B1D7D-9228-43FB-804A-5164FAB1B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0BAA-8EBE-4748-BEBD-9AF3D20F12BD}" type="datetime1">
              <a:rPr lang="it-IT" smtClean="0"/>
              <a:t>16/09/2024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220D603-7541-4B7C-B31F-18AB6D909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PAPER TITLE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7106003-3B9D-43C4-A75E-35BA2DA5F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A298-F52E-4FFC-92BF-A3852AA6941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51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C0F3326-E4F0-49CC-A19E-CAB4DBE4E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1BD4F-9846-455E-86A8-C8D99A50A27B}" type="datetime1">
              <a:rPr lang="it-IT" smtClean="0"/>
              <a:t>16/09/2024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DD702FD-3317-49D8-861A-EF50B0605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PAPER TITLE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CB9EE26-7F3A-41E2-A96D-921BF0B74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A298-F52E-4FFC-92BF-A3852AA6941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1788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431D08-60F0-43F2-A81E-0F2AE01A5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CAB081-0215-4712-AD6A-963930053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EE63CD1-6BCF-4F59-9CDD-10C1CC8CD2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D2DB5F8-9C5C-4ABB-9838-7D6A33BD8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E1BE-5DB5-4898-94D6-D328D1B1777E}" type="datetime1">
              <a:rPr lang="it-IT" smtClean="0"/>
              <a:t>16/09/2024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5ED91DD-2C68-4E87-86AB-308C38F21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PAPER TITLE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005E25-CBC4-4EE9-AABF-D461B9F91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A298-F52E-4FFC-92BF-A3852AA6941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9174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EBB93C-2E8A-47D8-BF80-189E3796C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93D37C2-83C7-4E7F-8481-C661AF9E4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8BAEEE3-DA01-4413-A721-49F52002E7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BCF96B1-6A4F-4681-A341-00FD4D978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04BF-E891-441D-8EF2-FF8F8C0448CE}" type="datetime1">
              <a:rPr lang="it-IT" smtClean="0"/>
              <a:t>16/09/2024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1484ED0-5FE0-4C97-9C5E-C66C2423A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PAPER TITLE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8FDC5FC-014F-4B22-822E-5642165A0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A298-F52E-4FFC-92BF-A3852AA6941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5154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4C9A27-802B-42CD-9547-0E398456A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87568F7-39F4-4EF4-9996-926493D5A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027465-CBC7-4ACC-B678-987CBBE4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D80C-9EB1-4AB0-8B99-E50E53A4E669}" type="datetime1">
              <a:rPr lang="it-IT" smtClean="0"/>
              <a:t>16/09/2024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91D1A9-538B-4D26-8D3C-03CB0968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PAPER TITLE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4580F26-9A9B-42DC-ABB1-80EDCBFD4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A298-F52E-4FFC-92BF-A3852AA6941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4208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DB8BB35-F623-4547-88F5-C14F3626B8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49503B1-EACD-4B40-9D9E-007580EA3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C8336BC-02B8-4724-ADA2-D44C8AF12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DC3F-51F5-428B-BCB6-A788EB99CFD7}" type="datetime1">
              <a:rPr lang="it-IT" smtClean="0"/>
              <a:t>16/09/2024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A6C77BF-1C17-481D-9A04-EA6207F70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PAPER TITLE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CC982F9-DD03-4F87-B08F-391E93AE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A298-F52E-4FFC-92BF-A3852AA6941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403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65EC19D-42A7-47DF-B998-501CAFBCB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CE78447-9F43-4D86-B065-1AE7D08A2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17744D-3989-4777-93AD-C26E161A31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F60D2-74C6-45F8-9533-68E769DA67C8}" type="datetime1">
              <a:rPr lang="it-IT" smtClean="0"/>
              <a:t>16/09/2024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61F29D-8A5E-4FD5-BFDB-211D8D6DF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PAPER TITLE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F723C3-4C59-4A4A-BD4D-A9B98719B0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BA298-F52E-4FFC-92BF-A3852AA6941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0202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4000"/>
            <a:lum/>
          </a:blip>
          <a:srcRect/>
          <a:stretch>
            <a:fillRect t="-77000" b="-7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59CFC97-FAF7-4A4B-9E7B-986492D0D1DE}"/>
              </a:ext>
            </a:extLst>
          </p:cNvPr>
          <p:cNvSpPr txBox="1"/>
          <p:nvPr/>
        </p:nvSpPr>
        <p:spPr>
          <a:xfrm>
            <a:off x="300562" y="3159000"/>
            <a:ext cx="727876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Lapidary roman" panose="02000500000000000000" pitchFamily="2" charset="0"/>
                <a:cs typeface="Arial" panose="020B0604020202020204" pitchFamily="34" charset="0"/>
              </a:rPr>
              <a:t>AUTHORS</a:t>
            </a:r>
            <a:endParaRPr lang="it-IT" dirty="0">
              <a:latin typeface="Lapidary roman" panose="02000500000000000000" pitchFamily="2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br>
              <a:rPr lang="it-IT" sz="1500" dirty="0">
                <a:latin typeface="Montserrat" panose="00000500000000000000" pitchFamily="50" charset="0"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lang="it-IT" sz="1500" b="1" dirty="0">
                <a:latin typeface="Montserrat" panose="00000500000000000000" pitchFamily="50" charset="0"/>
                <a:ea typeface="Arial Unicode MS" panose="020B0604020202020204" pitchFamily="34" charset="-128"/>
                <a:cs typeface="Arial" panose="020B0604020202020204" pitchFamily="34" charset="0"/>
              </a:rPr>
              <a:t>Author 1 </a:t>
            </a:r>
            <a:r>
              <a:rPr lang="it-IT" sz="1500" dirty="0">
                <a:latin typeface="Montserrat" panose="00000500000000000000" pitchFamily="50" charset="0"/>
                <a:ea typeface="Arial Unicode MS" panose="020B0604020202020204" pitchFamily="34" charset="-128"/>
                <a:cs typeface="Arial" panose="020B0604020202020204" pitchFamily="34" charset="0"/>
              </a:rPr>
              <a:t>(</a:t>
            </a:r>
            <a:r>
              <a:rPr lang="it-IT" sz="1500" dirty="0" err="1">
                <a:latin typeface="Montserrat" panose="00000500000000000000" pitchFamily="50" charset="0"/>
                <a:ea typeface="Arial Unicode MS" panose="020B0604020202020204" pitchFamily="34" charset="-128"/>
                <a:cs typeface="Arial" panose="020B0604020202020204" pitchFamily="34" charset="0"/>
              </a:rPr>
              <a:t>Name</a:t>
            </a:r>
            <a:r>
              <a:rPr lang="it-IT" sz="1500" dirty="0">
                <a:latin typeface="Montserrat" panose="00000500000000000000" pitchFamily="50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it-IT" sz="1500" dirty="0" err="1">
                <a:latin typeface="Montserrat" panose="00000500000000000000" pitchFamily="50" charset="0"/>
                <a:ea typeface="Arial Unicode MS" panose="020B0604020202020204" pitchFamily="34" charset="-128"/>
                <a:cs typeface="Arial" panose="020B0604020202020204" pitchFamily="34" charset="0"/>
              </a:rPr>
              <a:t>Surname</a:t>
            </a:r>
            <a:r>
              <a:rPr lang="it-IT" sz="1500" dirty="0">
                <a:latin typeface="Montserrat" panose="00000500000000000000" pitchFamily="50" charset="0"/>
                <a:ea typeface="Arial Unicode MS" panose="020B0604020202020204" pitchFamily="34" charset="-128"/>
                <a:cs typeface="Arial" panose="020B0604020202020204" pitchFamily="34" charset="0"/>
              </a:rPr>
              <a:t>, </a:t>
            </a:r>
            <a:r>
              <a:rPr lang="it-IT" sz="1500" dirty="0" err="1">
                <a:latin typeface="Montserrat" panose="00000500000000000000" pitchFamily="50" charset="0"/>
                <a:ea typeface="Arial Unicode MS" panose="020B0604020202020204" pitchFamily="34" charset="-128"/>
                <a:cs typeface="Arial" panose="020B0604020202020204" pitchFamily="34" charset="0"/>
              </a:rPr>
              <a:t>Affiliation</a:t>
            </a:r>
            <a:r>
              <a:rPr lang="it-IT" sz="1500" dirty="0">
                <a:latin typeface="Montserrat" panose="00000500000000000000" pitchFamily="50" charset="0"/>
                <a:ea typeface="Arial Unicode MS" panose="020B0604020202020204" pitchFamily="34" charset="-128"/>
                <a:cs typeface="Arial" panose="020B0604020202020204" pitchFamily="34" charset="0"/>
              </a:rPr>
              <a:t>)</a:t>
            </a:r>
            <a:br>
              <a:rPr lang="it-IT" sz="1500" dirty="0">
                <a:latin typeface="Montserrat" panose="00000500000000000000" pitchFamily="50" charset="0"/>
                <a:cs typeface="Arial" panose="020B0604020202020204" pitchFamily="34" charset="0"/>
              </a:rPr>
            </a:br>
            <a:r>
              <a:rPr lang="en-US" sz="1500" b="1" dirty="0">
                <a:latin typeface="Montserrat" panose="00000500000000000000" pitchFamily="50" charset="0"/>
                <a:ea typeface="Arial Unicode MS" panose="020B0604020202020204" pitchFamily="34" charset="-128"/>
                <a:cs typeface="Arial" panose="020B0604020202020204" pitchFamily="34" charset="0"/>
              </a:rPr>
              <a:t>Author 2 </a:t>
            </a:r>
            <a:r>
              <a:rPr lang="en-US" sz="1500" dirty="0">
                <a:latin typeface="Montserrat" panose="00000500000000000000" pitchFamily="50" charset="0"/>
                <a:ea typeface="Arial Unicode MS" panose="020B0604020202020204" pitchFamily="34" charset="-128"/>
                <a:cs typeface="Arial" panose="020B0604020202020204" pitchFamily="34" charset="0"/>
              </a:rPr>
              <a:t>(Name Surname, Affiliation)</a:t>
            </a:r>
            <a:endParaRPr lang="it-IT" sz="1500" dirty="0">
              <a:latin typeface="Montserrat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60000" y="360000"/>
            <a:ext cx="1080000" cy="1080000"/>
          </a:xfrm>
          <a:prstGeom prst="rect">
            <a:avLst/>
          </a:prstGeom>
          <a:solidFill>
            <a:schemeClr val="bg1">
              <a:lumMod val="50000"/>
            </a:schemeClr>
          </a:solidFill>
          <a:ln cap="rnd" cmpd="sng">
            <a:solidFill>
              <a:schemeClr val="bg1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bg1"/>
                </a:solidFill>
                <a:latin typeface="Montserrat" panose="00000500000000000000" pitchFamily="50" charset="0"/>
              </a:rPr>
              <a:t>YOUR INSTITUTION LOGO</a:t>
            </a:r>
          </a:p>
          <a:p>
            <a:pPr algn="ctr"/>
            <a:r>
              <a:rPr lang="it-IT" sz="900" dirty="0">
                <a:solidFill>
                  <a:schemeClr val="bg1"/>
                </a:solidFill>
                <a:latin typeface="Montserrat" panose="00000500000000000000" pitchFamily="50" charset="0"/>
              </a:rPr>
              <a:t>HERE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638F46C-BAE5-4CBE-A66F-10D862E6B815}"/>
              </a:ext>
            </a:extLst>
          </p:cNvPr>
          <p:cNvSpPr txBox="1"/>
          <p:nvPr/>
        </p:nvSpPr>
        <p:spPr>
          <a:xfrm>
            <a:off x="300562" y="1800000"/>
            <a:ext cx="6209612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dirty="0">
                <a:latin typeface="Lapidary roman" panose="02000500000000000000" pitchFamily="2" charset="0"/>
                <a:cs typeface="Arial" panose="020B0604020202020204" pitchFamily="34" charset="0"/>
              </a:rPr>
              <a:t>PAPER TITLE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latin typeface="Montserrat" panose="00000500000000000000" pitchFamily="50" charset="0"/>
                <a:cs typeface="Arial" panose="020B0604020202020204" pitchFamily="34" charset="0"/>
              </a:rPr>
              <a:t>TYPE HERE YOUR PAPER TITLE …</a:t>
            </a:r>
          </a:p>
          <a:p>
            <a:pPr>
              <a:lnSpc>
                <a:spcPts val="3500"/>
              </a:lnSpc>
            </a:pPr>
            <a:endParaRPr lang="it-IT" sz="2000" b="1" dirty="0">
              <a:solidFill>
                <a:schemeClr val="bg1"/>
              </a:solidFill>
              <a:latin typeface="Lapidary roman" panose="02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0D55B3A-3BE8-DF31-1B48-931B603646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7192" y="158086"/>
            <a:ext cx="2261616" cy="64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6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0" y="6318000"/>
            <a:ext cx="12192000" cy="540000"/>
          </a:xfrm>
          <a:prstGeom prst="rect">
            <a:avLst/>
          </a:prstGeom>
          <a:solidFill>
            <a:srgbClr val="6199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" name="Gruppo 2"/>
          <p:cNvGrpSpPr/>
          <p:nvPr/>
        </p:nvGrpSpPr>
        <p:grpSpPr>
          <a:xfrm>
            <a:off x="0" y="6318000"/>
            <a:ext cx="12192000" cy="540000"/>
            <a:chOff x="0" y="6318000"/>
            <a:chExt cx="12192000" cy="540000"/>
          </a:xfrm>
          <a:noFill/>
        </p:grpSpPr>
        <p:sp>
          <p:nvSpPr>
            <p:cNvPr id="66" name="CasellaDiTesto 65"/>
            <p:cNvSpPr txBox="1"/>
            <p:nvPr/>
          </p:nvSpPr>
          <p:spPr>
            <a:xfrm flipV="1">
              <a:off x="0" y="6318000"/>
              <a:ext cx="1260000" cy="540000"/>
            </a:xfrm>
            <a:prstGeom prst="rect">
              <a:avLst/>
            </a:pr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it-IT" dirty="0"/>
            </a:p>
          </p:txBody>
        </p:sp>
        <p:sp>
          <p:nvSpPr>
            <p:cNvPr id="67" name="CasellaDiTesto 66"/>
            <p:cNvSpPr txBox="1"/>
            <p:nvPr/>
          </p:nvSpPr>
          <p:spPr>
            <a:xfrm flipV="1">
              <a:off x="1260000" y="6318000"/>
              <a:ext cx="4230000" cy="540000"/>
            </a:xfrm>
            <a:prstGeom prst="rect">
              <a:avLst/>
            </a:pr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it-IT" dirty="0"/>
            </a:p>
          </p:txBody>
        </p:sp>
        <p:sp>
          <p:nvSpPr>
            <p:cNvPr id="69" name="CasellaDiTesto 68"/>
            <p:cNvSpPr txBox="1"/>
            <p:nvPr/>
          </p:nvSpPr>
          <p:spPr>
            <a:xfrm flipV="1">
              <a:off x="5490000" y="6318000"/>
              <a:ext cx="4326000" cy="540000"/>
            </a:xfrm>
            <a:prstGeom prst="rect">
              <a:avLst/>
            </a:pr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it-IT" dirty="0"/>
            </a:p>
          </p:txBody>
        </p:sp>
        <p:sp>
          <p:nvSpPr>
            <p:cNvPr id="70" name="CasellaDiTesto 69"/>
            <p:cNvSpPr txBox="1"/>
            <p:nvPr/>
          </p:nvSpPr>
          <p:spPr>
            <a:xfrm flipV="1">
              <a:off x="11004000" y="6318000"/>
              <a:ext cx="1188000" cy="540000"/>
            </a:xfrm>
            <a:prstGeom prst="rect">
              <a:avLst/>
            </a:pr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it-IT" dirty="0"/>
            </a:p>
          </p:txBody>
        </p:sp>
        <p:sp>
          <p:nvSpPr>
            <p:cNvPr id="77" name="CasellaDiTesto 76"/>
            <p:cNvSpPr txBox="1"/>
            <p:nvPr/>
          </p:nvSpPr>
          <p:spPr>
            <a:xfrm flipV="1">
              <a:off x="9816000" y="6318000"/>
              <a:ext cx="1188000" cy="540000"/>
            </a:xfrm>
            <a:prstGeom prst="rect">
              <a:avLst/>
            </a:pr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it-IT" dirty="0"/>
            </a:p>
          </p:txBody>
        </p:sp>
      </p:grp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60000" y="360000"/>
            <a:ext cx="11466000" cy="1440000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it-IT" sz="2500" b="1" dirty="0">
                <a:latin typeface="Lapidary roman" panose="02000500000000000000" pitchFamily="2" charset="0"/>
                <a:ea typeface="+mn-ea"/>
                <a:cs typeface="Arial" panose="020B0604020202020204" pitchFamily="34" charset="0"/>
              </a:rPr>
              <a:t>TITLE 1  </a:t>
            </a:r>
            <a:br>
              <a:rPr lang="it-IT" sz="2500" b="1" dirty="0">
                <a:latin typeface="Lapidary roman" panose="02000500000000000000" pitchFamily="2" charset="0"/>
                <a:ea typeface="+mn-ea"/>
                <a:cs typeface="Arial" panose="020B0604020202020204" pitchFamily="34" charset="0"/>
              </a:rPr>
            </a:br>
            <a:endParaRPr lang="it-IT" dirty="0">
              <a:latin typeface="Lapidary roman" panose="02000500000000000000" pitchFamily="2" charset="0"/>
            </a:endParaRPr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360000" y="1800000"/>
            <a:ext cx="11466000" cy="415800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b="1" dirty="0">
                <a:solidFill>
                  <a:prstClr val="black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Type your text here …</a:t>
            </a:r>
          </a:p>
        </p:txBody>
      </p:sp>
      <p:sp>
        <p:nvSpPr>
          <p:cNvPr id="29" name="Rettangolo 28"/>
          <p:cNvSpPr/>
          <p:nvPr/>
        </p:nvSpPr>
        <p:spPr>
          <a:xfrm>
            <a:off x="360000" y="6318000"/>
            <a:ext cx="540000" cy="54000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 cap="rnd" cmpd="sng">
            <a:solidFill>
              <a:schemeClr val="tx1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dirty="0">
                <a:solidFill>
                  <a:schemeClr val="bg1"/>
                </a:solidFill>
                <a:latin typeface="Montserrat" panose="00000500000000000000" pitchFamily="50" charset="0"/>
              </a:rPr>
              <a:t>*.PNG</a:t>
            </a:r>
          </a:p>
          <a:p>
            <a:pPr algn="ctr"/>
            <a:r>
              <a:rPr lang="it-IT" sz="800" dirty="0">
                <a:solidFill>
                  <a:schemeClr val="bg1"/>
                </a:solidFill>
                <a:latin typeface="Montserrat" panose="00000500000000000000" pitchFamily="50" charset="0"/>
              </a:rPr>
              <a:t>LOGO</a:t>
            </a:r>
          </a:p>
        </p:txBody>
      </p:sp>
      <p:sp>
        <p:nvSpPr>
          <p:cNvPr id="30" name="Segnaposto piè di pagina 4">
            <a:extLst>
              <a:ext uri="{FF2B5EF4-FFF2-40B4-BE49-F238E27FC236}">
                <a16:creationId xmlns:a16="http://schemas.microsoft.com/office/drawing/2014/main" id="{6E67018E-87A3-412D-8814-F9811939B287}"/>
              </a:ext>
            </a:extLst>
          </p:cNvPr>
          <p:cNvSpPr txBox="1">
            <a:spLocks/>
          </p:cNvSpPr>
          <p:nvPr/>
        </p:nvSpPr>
        <p:spPr>
          <a:xfrm>
            <a:off x="6445200" y="6318000"/>
            <a:ext cx="3385316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b="1" dirty="0">
                <a:solidFill>
                  <a:schemeClr val="bg1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AUTHORS</a:t>
            </a:r>
          </a:p>
        </p:txBody>
      </p:sp>
      <p:sp>
        <p:nvSpPr>
          <p:cNvPr id="50" name="Segnaposto numero diapositiva 5">
            <a:extLst>
              <a:ext uri="{FF2B5EF4-FFF2-40B4-BE49-F238E27FC236}">
                <a16:creationId xmlns:a16="http://schemas.microsoft.com/office/drawing/2014/main" id="{4960ACDC-C496-4EDC-AE87-2478A2EEC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8000" y="6408000"/>
            <a:ext cx="1188000" cy="360000"/>
          </a:xfrm>
        </p:spPr>
        <p:txBody>
          <a:bodyPr/>
          <a:lstStyle/>
          <a:p>
            <a:pPr algn="ctr"/>
            <a:r>
              <a:rPr lang="it-IT" sz="800" b="1" dirty="0">
                <a:solidFill>
                  <a:schemeClr val="bg1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| </a:t>
            </a:r>
            <a:fld id="{E4A06E34-D55D-4228-8FEE-068716712DBB}" type="slidenum">
              <a:rPr lang="it-IT" sz="800" b="1" smtClean="0">
                <a:solidFill>
                  <a:schemeClr val="bg1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2</a:t>
            </a:fld>
            <a:endParaRPr lang="it-IT" sz="800" b="1" dirty="0">
              <a:solidFill>
                <a:schemeClr val="bg1"/>
              </a:solidFill>
              <a:latin typeface="Montserrat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51" name="Segnaposto data 5"/>
          <p:cNvSpPr>
            <a:spLocks noGrp="1"/>
          </p:cNvSpPr>
          <p:nvPr>
            <p:ph type="dt" sz="half" idx="10"/>
          </p:nvPr>
        </p:nvSpPr>
        <p:spPr>
          <a:xfrm>
            <a:off x="9816000" y="6318000"/>
            <a:ext cx="1182000" cy="540000"/>
          </a:xfrm>
        </p:spPr>
        <p:txBody>
          <a:bodyPr/>
          <a:lstStyle/>
          <a:p>
            <a:pPr algn="ctr"/>
            <a:fld id="{0C062EA1-97C0-4457-991B-66F413E6581F}" type="datetime1">
              <a:rPr lang="it-IT" sz="800" b="1" smtClean="0">
                <a:solidFill>
                  <a:schemeClr val="bg1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16/09/2024</a:t>
            </a:fld>
            <a:endParaRPr lang="it-IT" sz="800" b="1" dirty="0">
              <a:solidFill>
                <a:schemeClr val="bg1"/>
              </a:solidFill>
              <a:latin typeface="Montserrat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78" name="Segnaposto piè di pagina 4">
            <a:extLst>
              <a:ext uri="{FF2B5EF4-FFF2-40B4-BE49-F238E27FC236}">
                <a16:creationId xmlns:a16="http://schemas.microsoft.com/office/drawing/2014/main" id="{6E67018E-87A3-412D-8814-F9811939B287}"/>
              </a:ext>
            </a:extLst>
          </p:cNvPr>
          <p:cNvSpPr txBox="1">
            <a:spLocks/>
          </p:cNvSpPr>
          <p:nvPr/>
        </p:nvSpPr>
        <p:spPr>
          <a:xfrm>
            <a:off x="1260000" y="6318000"/>
            <a:ext cx="4230000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b="1" dirty="0">
                <a:solidFill>
                  <a:schemeClr val="bg1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PAPER TITLE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174AA92-DCD7-EDEA-51CF-C6EF5B7584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7192" y="158086"/>
            <a:ext cx="2261616" cy="646176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8071C7A-5576-E370-2D16-9E5BE165C8C8}"/>
              </a:ext>
            </a:extLst>
          </p:cNvPr>
          <p:cNvCxnSpPr>
            <a:stCxn id="4" idx="1"/>
          </p:cNvCxnSpPr>
          <p:nvPr/>
        </p:nvCxnSpPr>
        <p:spPr>
          <a:xfrm flipV="1">
            <a:off x="360000" y="1062567"/>
            <a:ext cx="9507192" cy="1743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742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olo 3"/>
          <p:cNvSpPr txBox="1">
            <a:spLocks/>
          </p:cNvSpPr>
          <p:nvPr/>
        </p:nvSpPr>
        <p:spPr>
          <a:xfrm>
            <a:off x="360000" y="1440000"/>
            <a:ext cx="11425600" cy="144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it-IT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ea typeface="+mn-ea"/>
                <a:cs typeface="Arial" panose="020B0604020202020204" pitchFamily="34" charset="0"/>
              </a:rPr>
              <a:t>Thank You!</a:t>
            </a:r>
            <a:endParaRPr lang="it-IT" sz="30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766397-83B8-FB2A-E511-0A63898DDF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7192" y="158086"/>
            <a:ext cx="2261616" cy="646176"/>
          </a:xfrm>
          <a:prstGeom prst="rect">
            <a:avLst/>
          </a:prstGeom>
        </p:spPr>
      </p:pic>
      <p:sp>
        <p:nvSpPr>
          <p:cNvPr id="5" name="Rettangolo 5">
            <a:extLst>
              <a:ext uri="{FF2B5EF4-FFF2-40B4-BE49-F238E27FC236}">
                <a16:creationId xmlns:a16="http://schemas.microsoft.com/office/drawing/2014/main" id="{8CF1668D-8A4F-EB2B-A314-99FB3C52E840}"/>
              </a:ext>
            </a:extLst>
          </p:cNvPr>
          <p:cNvSpPr/>
          <p:nvPr/>
        </p:nvSpPr>
        <p:spPr>
          <a:xfrm>
            <a:off x="0" y="6318000"/>
            <a:ext cx="12192000" cy="540000"/>
          </a:xfrm>
          <a:prstGeom prst="rect">
            <a:avLst/>
          </a:prstGeom>
          <a:solidFill>
            <a:srgbClr val="6199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6" name="Gruppo 2">
            <a:extLst>
              <a:ext uri="{FF2B5EF4-FFF2-40B4-BE49-F238E27FC236}">
                <a16:creationId xmlns:a16="http://schemas.microsoft.com/office/drawing/2014/main" id="{AA7455C5-E088-FE93-7FC5-9BE619A2116D}"/>
              </a:ext>
            </a:extLst>
          </p:cNvPr>
          <p:cNvGrpSpPr/>
          <p:nvPr/>
        </p:nvGrpSpPr>
        <p:grpSpPr>
          <a:xfrm>
            <a:off x="0" y="6318000"/>
            <a:ext cx="12192000" cy="540000"/>
            <a:chOff x="0" y="6318000"/>
            <a:chExt cx="12192000" cy="540000"/>
          </a:xfrm>
          <a:noFill/>
        </p:grpSpPr>
        <p:sp>
          <p:nvSpPr>
            <p:cNvPr id="7" name="CasellaDiTesto 65">
              <a:extLst>
                <a:ext uri="{FF2B5EF4-FFF2-40B4-BE49-F238E27FC236}">
                  <a16:creationId xmlns:a16="http://schemas.microsoft.com/office/drawing/2014/main" id="{5BF8D9ED-864F-A3EA-89E3-16602C8B136F}"/>
                </a:ext>
              </a:extLst>
            </p:cNvPr>
            <p:cNvSpPr txBox="1"/>
            <p:nvPr/>
          </p:nvSpPr>
          <p:spPr>
            <a:xfrm flipV="1">
              <a:off x="0" y="6318000"/>
              <a:ext cx="1260000" cy="540000"/>
            </a:xfrm>
            <a:prstGeom prst="rect">
              <a:avLst/>
            </a:pr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it-IT" dirty="0"/>
            </a:p>
          </p:txBody>
        </p:sp>
        <p:sp>
          <p:nvSpPr>
            <p:cNvPr id="8" name="CasellaDiTesto 66">
              <a:extLst>
                <a:ext uri="{FF2B5EF4-FFF2-40B4-BE49-F238E27FC236}">
                  <a16:creationId xmlns:a16="http://schemas.microsoft.com/office/drawing/2014/main" id="{660C0276-9D34-A73A-38DB-51C1625F4AF0}"/>
                </a:ext>
              </a:extLst>
            </p:cNvPr>
            <p:cNvSpPr txBox="1"/>
            <p:nvPr/>
          </p:nvSpPr>
          <p:spPr>
            <a:xfrm flipV="1">
              <a:off x="1260000" y="6318000"/>
              <a:ext cx="4230000" cy="540000"/>
            </a:xfrm>
            <a:prstGeom prst="rect">
              <a:avLst/>
            </a:pr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it-IT" dirty="0"/>
            </a:p>
          </p:txBody>
        </p:sp>
        <p:sp>
          <p:nvSpPr>
            <p:cNvPr id="9" name="CasellaDiTesto 68">
              <a:extLst>
                <a:ext uri="{FF2B5EF4-FFF2-40B4-BE49-F238E27FC236}">
                  <a16:creationId xmlns:a16="http://schemas.microsoft.com/office/drawing/2014/main" id="{AFCA48F1-24C1-CED3-7222-2986B106F08B}"/>
                </a:ext>
              </a:extLst>
            </p:cNvPr>
            <p:cNvSpPr txBox="1"/>
            <p:nvPr/>
          </p:nvSpPr>
          <p:spPr>
            <a:xfrm flipV="1">
              <a:off x="5490000" y="6318000"/>
              <a:ext cx="4326000" cy="540000"/>
            </a:xfrm>
            <a:prstGeom prst="rect">
              <a:avLst/>
            </a:pr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it-IT" dirty="0"/>
            </a:p>
          </p:txBody>
        </p:sp>
        <p:sp>
          <p:nvSpPr>
            <p:cNvPr id="10" name="CasellaDiTesto 69">
              <a:extLst>
                <a:ext uri="{FF2B5EF4-FFF2-40B4-BE49-F238E27FC236}">
                  <a16:creationId xmlns:a16="http://schemas.microsoft.com/office/drawing/2014/main" id="{A9DC7BD4-A463-AC0A-2D9E-E5BEE4ED33F1}"/>
                </a:ext>
              </a:extLst>
            </p:cNvPr>
            <p:cNvSpPr txBox="1"/>
            <p:nvPr/>
          </p:nvSpPr>
          <p:spPr>
            <a:xfrm flipV="1">
              <a:off x="11004000" y="6318000"/>
              <a:ext cx="1188000" cy="540000"/>
            </a:xfrm>
            <a:prstGeom prst="rect">
              <a:avLst/>
            </a:pr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it-IT" dirty="0"/>
            </a:p>
          </p:txBody>
        </p:sp>
        <p:sp>
          <p:nvSpPr>
            <p:cNvPr id="11" name="CasellaDiTesto 76">
              <a:extLst>
                <a:ext uri="{FF2B5EF4-FFF2-40B4-BE49-F238E27FC236}">
                  <a16:creationId xmlns:a16="http://schemas.microsoft.com/office/drawing/2014/main" id="{608D2E87-395F-0A3D-3AB2-3B43091710CC}"/>
                </a:ext>
              </a:extLst>
            </p:cNvPr>
            <p:cNvSpPr txBox="1"/>
            <p:nvPr/>
          </p:nvSpPr>
          <p:spPr>
            <a:xfrm flipV="1">
              <a:off x="9816000" y="6318000"/>
              <a:ext cx="1188000" cy="540000"/>
            </a:xfrm>
            <a:prstGeom prst="rect">
              <a:avLst/>
            </a:pr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it-IT" dirty="0"/>
            </a:p>
          </p:txBody>
        </p:sp>
      </p:grpSp>
      <p:sp>
        <p:nvSpPr>
          <p:cNvPr id="12" name="Rettangolo 28">
            <a:extLst>
              <a:ext uri="{FF2B5EF4-FFF2-40B4-BE49-F238E27FC236}">
                <a16:creationId xmlns:a16="http://schemas.microsoft.com/office/drawing/2014/main" id="{640EB8A0-B0FF-BC65-BE44-EA9BA5803123}"/>
              </a:ext>
            </a:extLst>
          </p:cNvPr>
          <p:cNvSpPr/>
          <p:nvPr/>
        </p:nvSpPr>
        <p:spPr>
          <a:xfrm>
            <a:off x="360000" y="6318000"/>
            <a:ext cx="540000" cy="54000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 cap="rnd" cmpd="sng">
            <a:solidFill>
              <a:schemeClr val="tx1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dirty="0">
                <a:solidFill>
                  <a:schemeClr val="bg1"/>
                </a:solidFill>
                <a:latin typeface="Montserrat" panose="00000500000000000000" pitchFamily="50" charset="0"/>
              </a:rPr>
              <a:t>*.PNG</a:t>
            </a:r>
          </a:p>
          <a:p>
            <a:pPr algn="ctr"/>
            <a:r>
              <a:rPr lang="it-IT" sz="800" dirty="0">
                <a:solidFill>
                  <a:schemeClr val="bg1"/>
                </a:solidFill>
                <a:latin typeface="Montserrat" panose="00000500000000000000" pitchFamily="50" charset="0"/>
              </a:rPr>
              <a:t>LOGO</a:t>
            </a:r>
          </a:p>
        </p:txBody>
      </p:sp>
      <p:sp>
        <p:nvSpPr>
          <p:cNvPr id="13" name="Segnaposto piè di pagina 4">
            <a:extLst>
              <a:ext uri="{FF2B5EF4-FFF2-40B4-BE49-F238E27FC236}">
                <a16:creationId xmlns:a16="http://schemas.microsoft.com/office/drawing/2014/main" id="{CFE08243-A291-67C2-A7F7-89AEC50217F8}"/>
              </a:ext>
            </a:extLst>
          </p:cNvPr>
          <p:cNvSpPr txBox="1">
            <a:spLocks/>
          </p:cNvSpPr>
          <p:nvPr/>
        </p:nvSpPr>
        <p:spPr>
          <a:xfrm>
            <a:off x="6445200" y="6318000"/>
            <a:ext cx="3385316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b="1" dirty="0">
                <a:solidFill>
                  <a:schemeClr val="bg1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AUTHORS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7B706327-0FC6-A47F-7E1A-1E1E1A301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8000" y="6408000"/>
            <a:ext cx="1188000" cy="360000"/>
          </a:xfrm>
        </p:spPr>
        <p:txBody>
          <a:bodyPr/>
          <a:lstStyle/>
          <a:p>
            <a:pPr algn="ctr"/>
            <a:r>
              <a:rPr lang="it-IT" sz="800" dirty="0">
                <a:solidFill>
                  <a:schemeClr val="tx1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| </a:t>
            </a:r>
            <a:fld id="{8D2ACB49-1C1C-4711-9207-7050C0555034}" type="slidenum">
              <a:rPr lang="it-IT" sz="800" smtClean="0">
                <a:solidFill>
                  <a:schemeClr val="tx1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3</a:t>
            </a:fld>
            <a:endParaRPr lang="it-IT" sz="800" dirty="0">
              <a:solidFill>
                <a:schemeClr val="tx1"/>
              </a:solidFill>
              <a:latin typeface="Montserrat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15" name="Segnaposto data 5">
            <a:extLst>
              <a:ext uri="{FF2B5EF4-FFF2-40B4-BE49-F238E27FC236}">
                <a16:creationId xmlns:a16="http://schemas.microsoft.com/office/drawing/2014/main" id="{C10DB52E-0772-D808-CDA5-A3EFC3DD6D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16000" y="6318000"/>
            <a:ext cx="1182000" cy="540000"/>
          </a:xfrm>
        </p:spPr>
        <p:txBody>
          <a:bodyPr/>
          <a:lstStyle/>
          <a:p>
            <a:pPr algn="ctr"/>
            <a:fld id="{807D6A3C-AF69-47F4-8F88-A5CD3FA65CC0}" type="datetime1">
              <a:rPr lang="it-IT" sz="800" smtClean="0">
                <a:solidFill>
                  <a:schemeClr val="tx1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16/09/2024</a:t>
            </a:fld>
            <a:endParaRPr lang="it-IT" sz="800" dirty="0">
              <a:solidFill>
                <a:schemeClr val="tx1"/>
              </a:solidFill>
              <a:latin typeface="Montserrat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9" name="Segnaposto piè di pagina 4">
            <a:extLst>
              <a:ext uri="{FF2B5EF4-FFF2-40B4-BE49-F238E27FC236}">
                <a16:creationId xmlns:a16="http://schemas.microsoft.com/office/drawing/2014/main" id="{3D060D7E-DD4C-3308-B869-FA08B54D66D4}"/>
              </a:ext>
            </a:extLst>
          </p:cNvPr>
          <p:cNvSpPr txBox="1">
            <a:spLocks/>
          </p:cNvSpPr>
          <p:nvPr/>
        </p:nvSpPr>
        <p:spPr>
          <a:xfrm>
            <a:off x="1260000" y="6318000"/>
            <a:ext cx="4230000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b="1" dirty="0">
                <a:solidFill>
                  <a:schemeClr val="bg1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PAPER TITLE</a:t>
            </a:r>
          </a:p>
        </p:txBody>
      </p:sp>
    </p:spTree>
    <p:extLst>
      <p:ext uri="{BB962C8B-B14F-4D97-AF65-F5344CB8AC3E}">
        <p14:creationId xmlns:p14="http://schemas.microsoft.com/office/powerpoint/2010/main" val="199974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EEEIC202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EEEIC2021" id="{73B337AA-3250-4773-80A9-084D9618C2BA}" vid="{8D0E6E5F-2477-471D-BEE3-F3B847BA3BB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TemaEEEIC2021</Template>
  <TotalTime>1488</TotalTime>
  <Words>66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Lapidary roman</vt:lpstr>
      <vt:lpstr>Montserrat</vt:lpstr>
      <vt:lpstr>TemaEEEIC2021</vt:lpstr>
      <vt:lpstr>PowerPoint Presentation</vt:lpstr>
      <vt:lpstr>TITLE 1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Erika</dc:creator>
  <cp:lastModifiedBy>Aleksandra Zlatkova</cp:lastModifiedBy>
  <cp:revision>156</cp:revision>
  <dcterms:created xsi:type="dcterms:W3CDTF">2021-08-19T08:26:35Z</dcterms:created>
  <dcterms:modified xsi:type="dcterms:W3CDTF">2024-09-16T11:13:34Z</dcterms:modified>
</cp:coreProperties>
</file>